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2A6B-0AF8-E2A9-7196-2FAE7D25B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071BE-AE56-9F10-4054-3E3017750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2403-2146-2579-7953-8CAD17D5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BB32-887D-8F8E-2AEB-917F03D3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CD1A8-4C0B-CDD3-F02C-8C06EEC1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0D6B-78DC-01B7-D6A9-3C855EA9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46873-D9C2-D69F-0A52-2B2177EB8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6802-7E43-83EA-6C67-C8599862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1AED-35A2-9E42-130C-848FEC3E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3D27-6ECC-4242-4BD3-E921A4DE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C8270-CBD6-FE1A-AA25-163E25519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59E4D-453F-E6C8-95F3-B31383202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F15BC-EB53-4BB8-8700-949FEF50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82E8-45CA-6C28-3415-BE0BBD8F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682E-40E5-3EAE-858C-20B4F99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E7B6-92E8-C664-A47C-223FEF46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C29A-C8E1-6CDE-A2FB-C5129821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FB45-1527-02A6-4F3B-B7C3B927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8C82B-10FA-0B2A-DF3C-027B8D55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E7107-D287-8F6D-83EB-69C2A9FE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EDA-CA1E-8418-A7C7-EE8DDA30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D482-400E-09F7-D441-42C304FD5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5E6E-4F63-4088-A0EE-E9117A6D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E3D7-6BF6-67F8-CA1A-D2A26968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D8A28-335C-C935-ED91-656BAC8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878-7524-C407-4A6D-722E626B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8972-B3AC-2D2A-1EA4-6BC4CAC5C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A211-7D8E-318B-0EA6-6CDA58046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986E-E442-CD0F-246D-CC1DDEF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D35A4-40FE-0020-D5CE-153EB9C6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9F19-74D2-F185-4AF6-B9DFC223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03AE-46FC-BFC9-AB13-A894A83B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5B2A5-EAAA-BF2B-1365-4A4BC42A3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A76E3-26A5-BE4F-731A-3E90825D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C417F-DDC1-F405-D42D-E3167AB0F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4F531-AD8D-6887-4FB4-C61D7CD9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60D4A-F304-D6C2-C7C0-8435CB3A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0EAB2-256E-89B5-130F-21F28F0B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AFB04-9D19-E2C3-1182-30283FCD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BB07-060C-1FB6-9D1A-68CACC95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5268C-49ED-45C0-AEB2-885D5D7D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06380-C3D0-2CBF-8B08-777B994D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5A410-1AB5-88AF-814F-C1034962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6C843-AB93-F0F6-14B7-A65088E8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A0785-20A2-5CB7-8066-4D69FD47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F7A36-A0E8-3E7D-E63D-D4B38B1A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52EF-ACAA-DE70-2FED-AB0D0040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0827-A631-112B-0AEB-431F4BCA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F876F-5C1F-0E66-0EC1-DAF61FFD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DADC-8825-3CB0-9C47-19A3577C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EB5C0-06EF-29F7-2DD1-269DFD8A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160A-601B-FEB4-5A31-C4FE14F7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6357-B040-E9B7-6878-D1226547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C9CEC-C680-FCAB-3516-EEDFBE765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1A27-4D77-8F4D-D372-A850B1858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B1F4-B8D3-1670-C0B8-EB46DA50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C8C7B-E86C-7E92-9DEC-26BB5CF3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2F39B-1110-42A9-98A0-BA5CCC94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6FCE3-2EFF-DAD7-44E3-DBF30DEB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6D431-1937-5338-1FCE-8D97D282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B421-9E68-E070-DB41-EAE387AAD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EEE228-6F9D-4CF7-81F9-34968A33BE1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6D0D-46D8-DA30-1D11-3CF6741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5245-B349-B6F6-8A01-5D1E57CA9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315E3-C0B6-75A7-7999-1AE47D9FF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0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0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65590-6C7D-ECA0-76B0-4707DBB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822CA-5483-35D4-2216-5152FFD75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" r="329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8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FA730-B84A-6D6B-FBD6-A5382A03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5" r="1805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7A9DE-7B34-DB02-16F2-BF4EA3EF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AE625-F8C0-F7B1-4AEE-8270BE65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8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5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C3C42-0125-147B-5261-DE790B4F2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8A708-3676-7D1E-4ECB-B553C7F7E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33A9F-257D-BC70-0230-BB7C3C3B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8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2D2DC-BC03-81B5-BD4C-7B70C70C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0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11C97-064E-9411-C731-DDBFBDCCE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A1CF8-EAC8-0AE3-3513-B41759EDE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0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AD380-6CCB-12CD-31E2-EFC8520FF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9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166BC-2552-5072-DFE9-2FCB671A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0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2D7C8-CFF0-1EA1-45F7-3D2D4F15C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0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7B686-815C-146A-61AC-4BDC8CD3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9730C-F303-CDB0-B951-802A7AB08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9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3A33B-19A8-B504-88C4-D0E318BD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16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0D0AB-6CC0-639E-90DD-211D3653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403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49D63C7-AA6B-5E98-C4FB-389A58E2D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03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5227A-B56F-583A-BE8B-48854000E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5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10DFF-F8D2-1634-E4E6-73D5A5A8A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3" r="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FCCA4-B328-69D5-F6C0-815A52AB8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1" r="3613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7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4F1B-7CCD-B073-00DA-06E38BE0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05832-42A8-B516-E88A-588E8951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1057D-2B01-0E97-4D2D-F4E6E267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01" y="1612806"/>
            <a:ext cx="6775798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A73F2-9A83-ACB5-81E4-0249B4FD9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4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2B11F-91A6-DBAC-5E1B-5CBCD795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4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6C129-0968-B2E7-8381-E876111E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859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9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149A3-5744-411E-8A4E-E8BA3C7A3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31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38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BD90E-DF9E-63B3-8529-B656E39D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08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6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AFDFE-F994-FD13-075A-20B6F76C6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8" y="643467"/>
            <a:ext cx="8377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163E9-088D-F2BB-9C2A-B7BC39C12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8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97017-4F8E-52CD-65D7-65A63948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7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3EE4C-8BAA-5765-5C68-06F713BF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4" y="643467"/>
            <a:ext cx="8441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0AD07-0767-D745-2D0C-4E3BF3762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31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2CD1D-FBC1-9223-C538-C51A56CF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A3625-9E6C-1CF5-D3A0-8972D3DE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E74F2-600D-30C6-B41C-708CF4E53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1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D93CE-037D-70FF-739F-A36E3901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3D166-DCC9-2993-1BDD-AAE4403B2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8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74CBC-C4DA-AEEA-A74E-030F2A405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90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5F024-A086-FEEE-66A5-92CC8830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1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AAE73-3C8D-D129-58A3-410CBF4DA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3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5B5A4-E2D4-0636-5D7E-D1AEB9768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4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4B778-51EB-7412-1D6A-76575695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C3C8F-C342-AEA8-6E9E-802A47AC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4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966E1-5C1A-A311-4AF4-A99AE2267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3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BEF3B-DFB1-A581-D205-D66FE860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854E0-92AE-3558-A983-EBB083EE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2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D6AC6-0E03-1235-16A8-740A8E92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5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E66B8-36D5-D1B3-7068-4D7AA1559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4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15383-8924-F445-84B7-53C081DF2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504C4-8AC9-6DFB-32A4-AFE2B4A7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7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D9BE9-2FFD-5D38-9190-3C919E0A7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0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DE3D5-FAA5-2F50-4E8F-AC0689978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76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3D8E0-9678-2090-2496-CBCA430E9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3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509B77-D9DC-BCA0-E6FF-C06C84A8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9" r="194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01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03EC7-674B-EA85-8CCA-18433B097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0A2CE-4895-D7B9-D28D-C733E9D3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43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6A32-E006-DA0D-C42E-6FF3753D2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8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00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A6660-280C-7D93-B836-25C1FA156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2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4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CB93F-9514-30DB-D1CD-C7820621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E21F5-8BEA-D970-2E94-A53296B9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20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BA362-D23F-BAB8-E9EE-543D66CC3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8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01C14-BE48-01A8-F6FA-5F897654E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1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63A5F2-2D25-6923-B4B0-B71E82B1C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20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985A8-933F-DE8C-25EA-0C971A45C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60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2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00A94-98EF-769A-0D70-4F514EFA2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85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63012-93CA-0BBE-081C-596A44E6B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21</cp:revision>
  <dcterms:created xsi:type="dcterms:W3CDTF">2024-01-26T12:28:58Z</dcterms:created>
  <dcterms:modified xsi:type="dcterms:W3CDTF">2024-01-26T13:03:30Z</dcterms:modified>
</cp:coreProperties>
</file>